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2" autoAdjust="0"/>
    <p:restoredTop sz="94660"/>
  </p:normalViewPr>
  <p:slideViewPr>
    <p:cSldViewPr snapToGrid="0" showGuides="1">
      <p:cViewPr varScale="1">
        <p:scale>
          <a:sx n="60" d="100"/>
          <a:sy n="60" d="100"/>
        </p:scale>
        <p:origin x="2438" y="3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EF36-8643-4121-8739-41F946452600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6EAD-3B5E-4286-8643-1E1DF11BCA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067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EF36-8643-4121-8739-41F946452600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6EAD-3B5E-4286-8643-1E1DF11BCA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181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EF36-8643-4121-8739-41F946452600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6EAD-3B5E-4286-8643-1E1DF11BCA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593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EF36-8643-4121-8739-41F946452600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6EAD-3B5E-4286-8643-1E1DF11BCA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065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EF36-8643-4121-8739-41F946452600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6EAD-3B5E-4286-8643-1E1DF11BCA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601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EF36-8643-4121-8739-41F946452600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6EAD-3B5E-4286-8643-1E1DF11BCA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705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EF36-8643-4121-8739-41F946452600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6EAD-3B5E-4286-8643-1E1DF11BCA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581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EF36-8643-4121-8739-41F946452600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6EAD-3B5E-4286-8643-1E1DF11BCA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8863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EF36-8643-4121-8739-41F946452600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6EAD-3B5E-4286-8643-1E1DF11BCA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00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EF36-8643-4121-8739-41F946452600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6EAD-3B5E-4286-8643-1E1DF11BCA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3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EF36-8643-4121-8739-41F946452600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6EAD-3B5E-4286-8643-1E1DF11BCA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5511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2EF36-8643-4121-8739-41F946452600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56EAD-3B5E-4286-8643-1E1DF11BCA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905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ãæ­¯ãã©ã· åç ããªã¼ãã®ç»åæ¤ç´¢çµæ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825" y="413764"/>
            <a:ext cx="6917649" cy="4611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363839" y="5180450"/>
            <a:ext cx="64941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日時　</a:t>
            </a:r>
            <a:r>
              <a:rPr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9</a:t>
            </a:r>
            <a:r>
              <a:rPr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月</a:t>
            </a:r>
            <a:r>
              <a:rPr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13</a:t>
            </a:r>
            <a:r>
              <a:rPr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日（火</a:t>
            </a:r>
            <a:r>
              <a:rPr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）</a:t>
            </a: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14</a:t>
            </a: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：</a:t>
            </a:r>
            <a:r>
              <a:rPr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00</a:t>
            </a: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～</a:t>
            </a:r>
            <a:r>
              <a:rPr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15</a:t>
            </a:r>
            <a:r>
              <a:rPr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：</a:t>
            </a:r>
            <a:r>
              <a:rPr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00</a:t>
            </a:r>
          </a:p>
          <a:p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</a:t>
            </a:r>
            <a:r>
              <a:rPr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※</a:t>
            </a:r>
            <a:r>
              <a:rPr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先着</a:t>
            </a:r>
            <a:r>
              <a:rPr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5</a:t>
            </a:r>
            <a:r>
              <a:rPr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組様まで</a:t>
            </a:r>
            <a:endParaRPr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04072" y="7074800"/>
            <a:ext cx="4108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参加</a:t>
            </a: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費</a:t>
            </a:r>
            <a:r>
              <a:rPr kumimoji="1"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￥</a:t>
            </a:r>
            <a:r>
              <a:rPr kumimoji="1"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５００</a:t>
            </a:r>
            <a:r>
              <a:rPr kumimoji="1"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(</a:t>
            </a:r>
            <a:r>
              <a:rPr kumimoji="1"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お土産付き）</a:t>
            </a:r>
            <a:endParaRPr kumimoji="1"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23830" y="3252637"/>
            <a:ext cx="3425938" cy="80021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kumimoji="1" lang="ja-JP" altLang="en-US" sz="4600" b="1" dirty="0" smtClean="0">
                <a:ln/>
                <a:solidFill>
                  <a:schemeClr val="accent3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ワンちゃんの</a:t>
            </a:r>
            <a:endParaRPr kumimoji="1" lang="ja-JP" altLang="en-US" sz="4600" b="1" dirty="0">
              <a:ln/>
              <a:solidFill>
                <a:schemeClr val="accent3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93579" y="3947628"/>
            <a:ext cx="4374916" cy="80021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ja-JP" altLang="en-US" sz="4600" b="1" dirty="0">
                <a:ln/>
                <a:solidFill>
                  <a:schemeClr val="accent3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デンタル</a:t>
            </a:r>
            <a:r>
              <a:rPr kumimoji="1" lang="ja-JP" altLang="en-US" sz="4600" b="1" dirty="0" smtClean="0">
                <a:ln/>
                <a:solidFill>
                  <a:schemeClr val="accent3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セミナー</a:t>
            </a:r>
            <a:endParaRPr kumimoji="1" lang="ja-JP" altLang="en-US" sz="4600" b="1" dirty="0">
              <a:ln/>
              <a:solidFill>
                <a:schemeClr val="accent3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13" name="円/楕円 12"/>
          <p:cNvSpPr/>
          <p:nvPr/>
        </p:nvSpPr>
        <p:spPr>
          <a:xfrm>
            <a:off x="8120418" y="4817939"/>
            <a:ext cx="1481539" cy="153994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 descr="ãèçãã¤ã©ã¹ããç¡æãã®ç»åæ¤ç´¢çµæ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68766" y="7140885"/>
            <a:ext cx="2601967" cy="195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é¢é£ç»å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36599" y="246985"/>
            <a:ext cx="2068069" cy="185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4.bp.blogspot.com/-uOgL0v6fT0w/UZoVd4537DI/AAAAAAAATig/077Nr8Aimnk/s800/fukidashi0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582" y="2982147"/>
            <a:ext cx="2450658" cy="1852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4.bp.blogspot.com/-x0QGpnKpiMM/UZoVd63aa2I/AAAAAAAATio/h1BvLY2GH0U/s800/fukidashi02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2063" y="313682"/>
            <a:ext cx="1734788" cy="1630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1.bp.blogspot.com/-Du01JVq4ipE/UZoVek6TfqI/AAAAAAAATi8/roOHu8FNDNc/s800/fukidashi05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470" y="8039495"/>
            <a:ext cx="1970661" cy="1732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3.bp.blogspot.com/-Oycn9uh7pj0/UZoVfn6Q-gI/AAAAAAAATjY/Cm9JIxtQK9Y/s800/fukidashi09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618" y="605293"/>
            <a:ext cx="1512182" cy="1343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1.bp.blogspot.com/-WmILZhRu9nU/UZoVggrl2LI/AAAAAAAATjw/9VBrInG9fOI/s800/fukidashi12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183" y="-31827"/>
            <a:ext cx="1564661" cy="146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テキスト ボックス 14"/>
          <p:cNvSpPr txBox="1"/>
          <p:nvPr/>
        </p:nvSpPr>
        <p:spPr>
          <a:xfrm>
            <a:off x="2112029" y="573717"/>
            <a:ext cx="1372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口がクサイ</a:t>
            </a:r>
            <a:endParaRPr kumimoji="1" lang="ja-JP" altLang="en-US" sz="2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57778" y="845388"/>
            <a:ext cx="18662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ハミガキ以外の</a:t>
            </a:r>
            <a:endParaRPr kumimoji="1" lang="en-US" altLang="ja-JP" sz="2000" dirty="0" smtClean="0"/>
          </a:p>
          <a:p>
            <a:pPr algn="ctr"/>
            <a:r>
              <a:rPr kumimoji="1" lang="ja-JP" altLang="en-US" sz="2000" dirty="0" smtClean="0"/>
              <a:t>方法は？</a:t>
            </a:r>
            <a:endParaRPr kumimoji="1" lang="ja-JP" altLang="en-US" sz="2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240414" y="700147"/>
            <a:ext cx="13660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dirty="0"/>
              <a:t>歯石</a:t>
            </a:r>
            <a:r>
              <a:rPr lang="ja-JP" altLang="en-US" sz="2000" dirty="0" smtClean="0"/>
              <a:t>が</a:t>
            </a:r>
            <a:endParaRPr lang="en-US" altLang="ja-JP" sz="2000" dirty="0" smtClean="0"/>
          </a:p>
          <a:p>
            <a:pPr algn="ctr"/>
            <a:r>
              <a:rPr lang="ja-JP" altLang="en-US" sz="2000" dirty="0" smtClean="0"/>
              <a:t>ついている</a:t>
            </a:r>
            <a:endParaRPr kumimoji="1" lang="ja-JP" altLang="en-US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649768" y="943137"/>
            <a:ext cx="13163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dirty="0" smtClean="0"/>
              <a:t>ハミガキを</a:t>
            </a:r>
            <a:endParaRPr kumimoji="1" lang="en-US" altLang="ja-JP" sz="2000" dirty="0" smtClean="0"/>
          </a:p>
          <a:p>
            <a:pPr algn="ctr"/>
            <a:r>
              <a:rPr kumimoji="1" lang="ja-JP" altLang="en-US" sz="2000" dirty="0" smtClean="0"/>
              <a:t>嫌がる</a:t>
            </a:r>
            <a:endParaRPr kumimoji="1" lang="ja-JP" altLang="en-US" sz="2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820187" y="8516522"/>
            <a:ext cx="17059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</a:rPr>
              <a:t>参加</a:t>
            </a:r>
            <a:r>
              <a:rPr lang="ja-JP" altLang="en-US" sz="2000" b="1" dirty="0" smtClean="0">
                <a:solidFill>
                  <a:schemeClr val="bg1"/>
                </a:solidFill>
              </a:rPr>
              <a:t>ご</a:t>
            </a:r>
            <a:r>
              <a:rPr lang="ja-JP" altLang="en-US" sz="2000" b="1" dirty="0">
                <a:solidFill>
                  <a:schemeClr val="bg1"/>
                </a:solidFill>
              </a:rPr>
              <a:t>希望</a:t>
            </a:r>
            <a:r>
              <a:rPr lang="ja-JP" altLang="en-US" sz="2000" b="1" dirty="0" smtClean="0">
                <a:solidFill>
                  <a:schemeClr val="bg1"/>
                </a:solidFill>
              </a:rPr>
              <a:t>の</a:t>
            </a:r>
            <a:endParaRPr lang="en-US" altLang="ja-JP" sz="2000" b="1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2000" b="1" dirty="0" smtClean="0">
                <a:solidFill>
                  <a:schemeClr val="bg1"/>
                </a:solidFill>
              </a:rPr>
              <a:t>方は</a:t>
            </a:r>
            <a:r>
              <a:rPr kumimoji="1" lang="ja-JP" altLang="en-US" sz="2000" b="1" dirty="0" smtClean="0">
                <a:solidFill>
                  <a:schemeClr val="bg1"/>
                </a:solidFill>
              </a:rPr>
              <a:t>ご予約</a:t>
            </a:r>
            <a:endParaRPr kumimoji="1" lang="en-US" altLang="ja-JP" sz="20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2000" b="1" dirty="0" smtClean="0">
                <a:solidFill>
                  <a:schemeClr val="bg1"/>
                </a:solidFill>
              </a:rPr>
              <a:t>下さい</a:t>
            </a:r>
            <a:endParaRPr kumimoji="1" lang="en-US" altLang="ja-JP" sz="2000" b="1" dirty="0" smtClean="0">
              <a:solidFill>
                <a:schemeClr val="bg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16103" y="7703244"/>
            <a:ext cx="434445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dirty="0" smtClean="0"/>
              <a:t>ハミガキが苦手な</a:t>
            </a:r>
            <a:r>
              <a:rPr kumimoji="1" lang="ja-JP" altLang="en-US" sz="2200" dirty="0" err="1" smtClean="0"/>
              <a:t>わんちゃんにこそ</a:t>
            </a:r>
            <a:endParaRPr kumimoji="1" lang="en-US" altLang="ja-JP" sz="2200" dirty="0" smtClean="0"/>
          </a:p>
          <a:p>
            <a:r>
              <a:rPr lang="ja-JP" altLang="en-US" sz="2200" dirty="0" smtClean="0"/>
              <a:t>聞いてもらいたい</a:t>
            </a:r>
            <a:r>
              <a:rPr lang="en-US" altLang="ja-JP" sz="2200" dirty="0" smtClean="0"/>
              <a:t>‼</a:t>
            </a:r>
            <a:endParaRPr lang="en-US" altLang="ja-JP" sz="2200" dirty="0"/>
          </a:p>
          <a:p>
            <a:r>
              <a:rPr lang="ja-JP" altLang="en-US" sz="2200" dirty="0" smtClean="0"/>
              <a:t>日頃のお悩みを解決しませんか？</a:t>
            </a:r>
            <a:endParaRPr lang="en-US" altLang="ja-JP" sz="2200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 rot="1695136">
            <a:off x="5112529" y="3487479"/>
            <a:ext cx="16738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/>
              <a:t>ハミガキガムの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お土産</a:t>
            </a:r>
            <a:r>
              <a:rPr lang="ja-JP" altLang="en-US" dirty="0"/>
              <a:t>付</a:t>
            </a:r>
            <a:r>
              <a:rPr lang="ja-JP" altLang="en-US" dirty="0" smtClean="0"/>
              <a:t>き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309881" y="66022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63839" y="6077024"/>
            <a:ext cx="61622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内容</a:t>
            </a:r>
            <a:r>
              <a:rPr kumimoji="1"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デンタルケアのやり方の講義＆実践</a:t>
            </a:r>
            <a:endParaRPr kumimoji="1" lang="en-US" altLang="ja-JP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ワンちゃん同士の交流タイム</a:t>
            </a:r>
            <a:endParaRPr kumimoji="1"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3151" y="8932393"/>
            <a:ext cx="363432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※</a:t>
            </a:r>
            <a:r>
              <a:rPr lang="ja-JP" altLang="en-US" sz="1600" dirty="0"/>
              <a:t>コロナウイルスの感染状況</a:t>
            </a:r>
            <a:r>
              <a:rPr lang="ja-JP" altLang="en-US" sz="1600" dirty="0" smtClean="0"/>
              <a:t>によっては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延期・中止する場合もございますので</a:t>
            </a:r>
            <a:endParaRPr lang="en-US" altLang="ja-JP" sz="1600" dirty="0" smtClean="0"/>
          </a:p>
          <a:p>
            <a:r>
              <a:rPr lang="ja-JP" altLang="en-US" sz="1600" dirty="0" smtClean="0"/>
              <a:t>　ご了承ください</a:t>
            </a:r>
            <a:endParaRPr lang="ja-JP" altLang="en-US" sz="1600" dirty="0"/>
          </a:p>
          <a:p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8634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57</Words>
  <Application>Microsoft Office PowerPoint</Application>
  <PresentationFormat>A4 210 x 297 mm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 P丸ゴシック体M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瀧野 麻衣亜</dc:creator>
  <cp:lastModifiedBy>フジタ動物病院</cp:lastModifiedBy>
  <cp:revision>11</cp:revision>
  <cp:lastPrinted>2022-07-28T02:40:42Z</cp:lastPrinted>
  <dcterms:created xsi:type="dcterms:W3CDTF">2019-02-21T03:41:01Z</dcterms:created>
  <dcterms:modified xsi:type="dcterms:W3CDTF">2022-07-28T02:42:46Z</dcterms:modified>
</cp:coreProperties>
</file>